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FE11-E7AD-9D44-6CC7-15FE6EBDF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C16AC-C977-9FBE-0C4F-4F549B905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727BC-CBA5-CB2E-51E1-38BC761C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9D8E8-6D7B-52C5-EE07-0FE1BFC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13F8D-AEBF-4D0F-F547-6D91290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3B95-5984-8328-6860-56638D0F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F4BD5-2D8A-A361-7F48-AF3AAD05F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BF4F-8F18-0621-43FE-964288C6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B9CB3-ABE8-B378-C4D5-FC857B0A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67AEF-5319-7BA8-FAEB-AB30F49B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CCF8A-F5E0-5944-8746-9FB50536F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E6D1D-DCA1-E137-B5C2-380250580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94B5D-EE0A-E258-2AC7-FFABA92E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438D-3C0D-D630-CD07-59D73665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4626-5CA6-259D-0267-642BA025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5B-DCAD-AC93-D44D-F04A0CE1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22D6C-33F9-90E6-896D-CDE3DF5E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8856-7E36-AD39-2229-0419F89A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3E6D5-D71A-11C4-710C-B38C689B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4DAA-7CBE-7C3D-2D4A-27589165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2FEE-CA4F-58DE-561C-6698759F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FECBD-D5B3-90D4-5FA6-8DD49D3E4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0395-CEE7-F1BA-668F-6DFF345D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D721C-13AA-7576-EBDD-A09E81B7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C0966-8C36-9796-1DA2-2AAA4BAA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7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5A8A-4EDF-DD54-15CA-979DA0D6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B0207-C5A9-BEB9-7C48-7361A7669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FAD01-A37D-3CA9-7D69-7C27F33F8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1CAFE-595F-0CE8-2E0E-856617C3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B116A-2582-CE97-99F2-1604EFB1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7E443-CFE4-5C81-00F2-6544A098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5BB1-A3E4-B674-63B3-1A290BDD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68A08-FF8C-FA78-4EFB-E78715747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89710-9970-2EBD-5E4D-CF9B792C1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2CED0-E9FA-FE91-9A1F-FCB7C96D3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E655F-53FE-76F7-EE60-B59A25B7C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A7AA0-A4B1-B663-6CCA-12975625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844E5-5A3F-ADE3-AC05-51CCF87D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71007-589F-A754-EDD2-04BD1587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41CF-0644-2BFB-1D25-BED5BA91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930E6-C744-80E1-4FD6-5543FAA8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D1A51-E436-C027-86F8-A871E7AF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8EB00-3888-576F-CF3B-5F30A561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A6BDC-EED4-BA81-B92D-27883BEA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DEAA1-7ED9-E36A-2604-2DDDF7F0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6167A-2D81-4816-0945-F220408E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C4A0-13F9-2BBD-C42D-FC430D7C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9A10-A104-1DBF-1CE6-81628796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59BC0-9776-9269-BA33-9BD086933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03329-8820-8431-EE7C-2B0B70CE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FED7F-D309-2F3A-A53B-DCA7B014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688A9-4FCE-005E-0E45-58899E39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D0F6-8775-9ADC-6BC9-8870336E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DD486-669B-C948-0B1C-ED66A07A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94A1E-C3BD-A8D4-0277-E0BE091A1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FFD56-170E-0425-8A3E-C3A59797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BB12C-7771-5E84-1AB5-F05D875A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8BE9D-2DBA-FE11-38AD-FC2951C4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678BC-7A8A-4674-E29A-4CECD0EF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0FEFA-8AD1-2FB0-8603-7F1A65A0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B9DC0-A802-8D6A-C00C-C11D78AD3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1A044-DCED-4193-BEE6-BD9B0BD6C32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C27C-D300-EE53-3772-F320564FB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0D19-E50A-F3DF-6F05-6FFA7E950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5FB98-CFDB-499D-B16E-3ECF05E3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9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149D598-290B-2E09-C189-7B9FACEAD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2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31EA3099-72DB-2F4C-4F1E-3B1F485A1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1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9E1637A-03E4-2D73-DC6B-455EC245F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923D384-0E1C-1DC7-670F-AA34322F5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88E3864-716D-FACF-CCCF-F0139EBAA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F177D94-12E5-2132-B857-C5DE2E290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BA0EA77-FF05-E100-3C27-6EE3DBEDC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2025-10-05T22:11:35Z</dcterms:created>
  <dcterms:modified xsi:type="dcterms:W3CDTF">2025-10-05T22:12:39Z</dcterms:modified>
</cp:coreProperties>
</file>